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4" r:id="rId8"/>
    <p:sldId id="266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CC6600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>
        <p:scale>
          <a:sx n="66" d="100"/>
          <a:sy n="66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3108F-55C4-490F-B01C-EFF5451DC33C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EAE47-8274-4A94-8F9B-29D2EE32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s.123rf.com/450wm/witthaya/witthaya1207/witthaya120700078/14521855-pattern-of-flower-carved-frame-on-wood-background.jpg?ver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6709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01644" y="1142984"/>
            <a:ext cx="578940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МБОУ ООШ № 22</a:t>
            </a:r>
          </a:p>
          <a:p>
            <a:endParaRPr lang="ru-RU" sz="2400" b="1" dirty="0"/>
          </a:p>
          <a:p>
            <a:r>
              <a:rPr lang="ru-RU" sz="2300" dirty="0" smtClean="0"/>
              <a:t>Конкурс на лучшую презентацию профессии</a:t>
            </a:r>
          </a:p>
          <a:p>
            <a:pPr algn="ctr"/>
            <a:r>
              <a:rPr lang="ru-RU" sz="2300" dirty="0" smtClean="0"/>
              <a:t>«Фестиваль профессий»</a:t>
            </a:r>
            <a:endParaRPr lang="ru-RU" sz="23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786058"/>
            <a:ext cx="707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Профессия -</a:t>
            </a:r>
          </a:p>
          <a:p>
            <a:r>
              <a:rPr lang="ru-RU" sz="2800" b="1" dirty="0" smtClean="0"/>
              <a:t>            Столяр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5984" y="5214950"/>
            <a:ext cx="578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 </a:t>
            </a:r>
            <a:r>
              <a:rPr lang="ru-RU" b="1" dirty="0" smtClean="0"/>
              <a:t>Аленников Тимофей</a:t>
            </a:r>
            <a:r>
              <a:rPr lang="ru-RU" dirty="0" smtClean="0"/>
              <a:t>, обучающийся </a:t>
            </a:r>
            <a:r>
              <a:rPr lang="ru-RU" dirty="0"/>
              <a:t>8</a:t>
            </a:r>
            <a:r>
              <a:rPr lang="ru-RU" dirty="0" smtClean="0"/>
              <a:t>Вкласса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47295"/>
            <a:ext cx="3240359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vet.imgsmail.ru/download/875a8375f91de049494d6073098e8a2f_fee51b635207b6130dbe0ee13043a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141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43808" y="2708920"/>
            <a:ext cx="417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tvet.imgsmail.ru/download/875a8375f91de049494d6073098e8a2f_fee51b635207b6130dbe0ee13043a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14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1285860"/>
            <a:ext cx="47516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Давайте знакомиться?! </a:t>
            </a:r>
          </a:p>
          <a:p>
            <a:pPr algn="ctr"/>
            <a:r>
              <a:rPr lang="ru-RU" sz="2400" dirty="0" smtClean="0"/>
              <a:t>Меня зовут Тимофей, </a:t>
            </a:r>
          </a:p>
          <a:p>
            <a:pPr algn="ctr"/>
            <a:r>
              <a:rPr lang="ru-RU" sz="2400" dirty="0" smtClean="0"/>
              <a:t>я обучаюсь  в 8 классе </a:t>
            </a:r>
          </a:p>
          <a:p>
            <a:pPr algn="ctr"/>
            <a:r>
              <a:rPr lang="ru-RU" sz="2400" dirty="0" smtClean="0"/>
              <a:t>МБОУ ООШ № 22. </a:t>
            </a:r>
          </a:p>
          <a:p>
            <a:pPr algn="ctr"/>
            <a:r>
              <a:rPr lang="ru-RU" sz="2400" dirty="0" smtClean="0"/>
              <a:t>Мой </a:t>
            </a:r>
            <a:r>
              <a:rPr lang="ru-RU" sz="2400" dirty="0"/>
              <a:t> </a:t>
            </a:r>
            <a:r>
              <a:rPr lang="ru-RU" sz="2400" dirty="0" smtClean="0"/>
              <a:t>любимый учебный предмет «ТЕХНОЛОГИЯ»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Хочу поделиться с Вами, кто и как помог мне определиться </a:t>
            </a:r>
          </a:p>
          <a:p>
            <a:pPr algn="ctr"/>
            <a:r>
              <a:rPr lang="ru-RU" sz="2400" dirty="0" smtClean="0"/>
              <a:t>со своей будущей профессией.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891852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tvet.imgsmail.ru/download/875a8375f91de049494d6073098e8a2f_fee51b635207b6130dbe0ee13043a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14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357694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Мой учитель и наставник – это учитель технологии  </a:t>
            </a:r>
            <a:r>
              <a:rPr lang="ru-RU" b="1" dirty="0" smtClean="0"/>
              <a:t>Герасимов Александр Михайлович</a:t>
            </a:r>
            <a:r>
              <a:rPr lang="ru-RU" dirty="0" smtClean="0"/>
              <a:t>. Именно он научил меня выполнять шедевры </a:t>
            </a:r>
          </a:p>
          <a:p>
            <a:pPr algn="ctr"/>
            <a:r>
              <a:rPr lang="ru-RU" dirty="0" smtClean="0"/>
              <a:t>из дерева.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135729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Это наша мастерская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60" y="1988840"/>
            <a:ext cx="389182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217680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vet.imgsmail.ru/download/875a8375f91de049494d6073098e8a2f_fee51b635207b6130dbe0ee13043a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41" y="0"/>
            <a:ext cx="9148141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9288"/>
            <a:ext cx="8072494" cy="9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2880" y="19050"/>
            <a:ext cx="7876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Мои помощники </a:t>
            </a:r>
          </a:p>
          <a:p>
            <a:pPr algn="ctr"/>
            <a:r>
              <a:rPr lang="ru-RU" sz="2800" b="1" dirty="0" smtClean="0"/>
              <a:t> (инструменты, приспособления и оборудование)</a:t>
            </a:r>
            <a:endParaRPr lang="ru-RU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4624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42" y="1700808"/>
            <a:ext cx="45927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vet.imgsmail.ru/download/875a8375f91de049494d6073098e8a2f_fee51b635207b6130dbe0ee13043a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141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9288"/>
            <a:ext cx="7715304" cy="9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8411" y="214290"/>
            <a:ext cx="7506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За годы обучения я познакомился и научился  </a:t>
            </a:r>
          </a:p>
          <a:p>
            <a:pPr algn="ctr"/>
            <a:r>
              <a:rPr lang="ru-RU" sz="2800" b="1" dirty="0" smtClean="0"/>
              <a:t>разным видам резьбы по дереву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Изделия из дерева, которые я выполнил самостоятельно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1285860"/>
            <a:ext cx="180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Геометрическая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71604" y="1285860"/>
            <a:ext cx="127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Рельефная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285860"/>
            <a:ext cx="124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Объёмная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86579" y="1262846"/>
            <a:ext cx="2357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Плоскорельефная </a:t>
            </a:r>
          </a:p>
        </p:txBody>
      </p:sp>
      <p:cxnSp>
        <p:nvCxnSpPr>
          <p:cNvPr id="40" name="Прямая со стрелкой 39"/>
          <p:cNvCxnSpPr>
            <a:stCxn id="6" idx="2"/>
          </p:cNvCxnSpPr>
          <p:nvPr/>
        </p:nvCxnSpPr>
        <p:spPr>
          <a:xfrm rot="5400000">
            <a:off x="4136736" y="1032158"/>
            <a:ext cx="188901" cy="461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6" idx="2"/>
          </p:cNvCxnSpPr>
          <p:nvPr/>
        </p:nvCxnSpPr>
        <p:spPr>
          <a:xfrm rot="16200000" flipH="1">
            <a:off x="5029710" y="600561"/>
            <a:ext cx="188901" cy="1324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6" idx="2"/>
            <a:endCxn id="27" idx="0"/>
          </p:cNvCxnSpPr>
          <p:nvPr/>
        </p:nvCxnSpPr>
        <p:spPr>
          <a:xfrm>
            <a:off x="4461875" y="1168397"/>
            <a:ext cx="3503415" cy="94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 flipV="1">
            <a:off x="2357422" y="1142984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760640" cy="338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vet.imgsmail.ru/download/875a8375f91de049494d6073098e8a2f_fee51b635207b6130dbe0ee13043a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141" cy="68580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9288"/>
            <a:ext cx="8072494" cy="9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472" y="214290"/>
            <a:ext cx="8303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этом году с одноклассниками и учителем </a:t>
            </a:r>
          </a:p>
          <a:p>
            <a:pPr algn="ctr"/>
            <a:r>
              <a:rPr lang="ru-RU" sz="2800" b="1" dirty="0"/>
              <a:t>р</a:t>
            </a:r>
            <a:r>
              <a:rPr lang="ru-RU" sz="2800" b="1" dirty="0" smtClean="0"/>
              <a:t>азработали и изготовили подставки для ножниц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246471" y="468934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Наши девочки из класса  применяют подставки  </a:t>
            </a:r>
          </a:p>
          <a:p>
            <a:pPr algn="ctr"/>
            <a:r>
              <a:rPr lang="ru-RU" sz="2400" b="1" dirty="0" smtClean="0"/>
              <a:t>на уроках технологии.</a:t>
            </a:r>
            <a:endParaRPr lang="ru-RU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28244"/>
            <a:ext cx="5040560" cy="338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vet.imgsmail.ru/download/875a8375f91de049494d6073098e8a2f_fee51b635207b6130dbe0ee13043a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141" cy="6858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99288"/>
            <a:ext cx="4929222" cy="9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7544" y="214290"/>
            <a:ext cx="7962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Результат моей </a:t>
            </a:r>
          </a:p>
          <a:p>
            <a:pPr algn="ctr"/>
            <a:r>
              <a:rPr lang="ru-RU" sz="2400" b="1" dirty="0"/>
              <a:t>у</a:t>
            </a:r>
            <a:r>
              <a:rPr lang="ru-RU" sz="2400" b="1" dirty="0" smtClean="0"/>
              <a:t>чебно-практической деятельности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Призёр в конкурсе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783950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lvl="1" indent="360363"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степени в номинации «Объёмная резьба»  выставки декоративно-прикладного и  изобразительного искусства среди общеобразовательных  и дошкольных организаций муниципальных образований восточной зоны Красноярского края.</a:t>
            </a:r>
          </a:p>
          <a:p>
            <a:pPr marL="96838" lvl="1" indent="360363" algn="just"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96838" lvl="1" indent="360363"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8" lvl="1" indent="360363" algn="ctr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8" lvl="1" indent="360363" algn="ctr"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96838" lvl="1" indent="360363" algn="ctr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8" lvl="1" indent="360363" algn="ctr"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96838" lvl="1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874" y="1268760"/>
            <a:ext cx="3340126" cy="445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vet.imgsmail.ru/download/875a8375f91de049494d6073098e8a2f_fee51b635207b6130dbe0ee13043a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141" cy="6858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9288"/>
            <a:ext cx="6120680" cy="9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Думаю, что Вы уже догадались?! Моя будущая профессия – столяр.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56792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Столяр должен знать: 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свойства </a:t>
            </a:r>
            <a:r>
              <a:rPr lang="ru-RU" sz="2400" b="1" dirty="0" smtClean="0"/>
              <a:t>древесины разных пород, </a:t>
            </a:r>
            <a:r>
              <a:rPr lang="ru-RU" sz="2400" b="1" dirty="0" smtClean="0"/>
              <a:t>способы </a:t>
            </a:r>
            <a:r>
              <a:rPr lang="ru-RU" sz="2400" b="1" dirty="0" smtClean="0"/>
              <a:t>ее обработки</a:t>
            </a:r>
            <a:r>
              <a:rPr lang="ru-RU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/>
              <a:t>дефекты древесины, методы заделки отдельных ее мест</a:t>
            </a:r>
            <a:r>
              <a:rPr lang="ru-RU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/>
              <a:t>способы изготовления, пригонки и навески столярных изделий; 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технологию </a:t>
            </a:r>
            <a:r>
              <a:rPr lang="ru-RU" sz="2400" b="1" dirty="0" smtClean="0"/>
              <a:t>и оборудование.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71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tvet.imgsmail.ru/download/875a8375f91de049494d6073098e8a2f_fee51b635207b6130dbe0ee13043a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141" cy="6858000"/>
          </a:xfrm>
          <a:prstGeom prst="rect">
            <a:avLst/>
          </a:prstGeom>
          <a:noFill/>
        </p:spPr>
      </p:pic>
      <p:pic>
        <p:nvPicPr>
          <p:cNvPr id="2" name="Picture 2" descr="https://lh3.googleusercontent.com/p/AF1QipM95EgCbRk4VdUKx5caKJopDHeZ35L-HT5J3OPg=w600-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29124" cy="24950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12858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Данной профессии обучают в Краевом государственном бюджетном профессиональном образовательном учреждении</a:t>
            </a:r>
            <a:r>
              <a:rPr lang="ru-RU" b="1" dirty="0" smtClean="0"/>
              <a:t> "</a:t>
            </a:r>
            <a:r>
              <a:rPr lang="ru-RU" b="1" dirty="0" err="1" smtClean="0"/>
              <a:t>Канский</a:t>
            </a:r>
            <a:r>
              <a:rPr lang="ru-RU" b="1" dirty="0" smtClean="0"/>
              <a:t> техникум отраслевых технологий и сельского хозяйства"</a:t>
            </a:r>
            <a:endParaRPr lang="ru-RU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288"/>
            <a:ext cx="9144000" cy="9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00166" y="141720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Думаю, что Вы уже догадались?! Моя будущая профессия – столяр.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3501008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Я считаю, что основными навыками данной профессия я уже обладаю.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 За это я благодарен своей школе и своему учителю!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280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30</cp:revision>
  <dcterms:created xsi:type="dcterms:W3CDTF">2021-01-27T16:01:28Z</dcterms:created>
  <dcterms:modified xsi:type="dcterms:W3CDTF">2022-04-06T14:57:06Z</dcterms:modified>
</cp:coreProperties>
</file>